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0599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20" dirty="0"/>
              <a:t>‹#›</a:t>
            </a:fld>
            <a:endParaRPr spc="-1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0599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20" dirty="0"/>
              <a:t>‹#›</a:t>
            </a:fld>
            <a:endParaRPr spc="-1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012"/>
            <a:ext cx="3605999" cy="74639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06000" cy="75600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0599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20" dirty="0"/>
              <a:t>‹#›</a:t>
            </a:fld>
            <a:endParaRPr spc="-1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7559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0599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20" dirty="0"/>
              <a:t>‹#›</a:t>
            </a:fld>
            <a:endParaRPr spc="-1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0599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20" dirty="0"/>
              <a:t>‹#›</a:t>
            </a:fld>
            <a:endParaRPr spc="-1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95024" y="2483402"/>
            <a:ext cx="1088390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884" y="3193529"/>
            <a:ext cx="9131630" cy="286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7169305"/>
            <a:ext cx="177800" cy="17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05998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120" dirty="0"/>
              <a:t>‹#›</a:t>
            </a:fld>
            <a:endParaRPr spc="-1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F1EF1E-66EA-48F0-BDAF-0313ED16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"/>
            <a:ext cx="10693400" cy="75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8F2FDD2-699F-4C6E-BF71-9F8577B4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0"/>
            <a:ext cx="10693400" cy="75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715832-A0E6-4627-A691-3DDDE19A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10693400" cy="75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074AFB3-23E4-4045-8FF3-B5C09459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"/>
            <a:ext cx="10693400" cy="75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FD2A5EE-6CD6-4606-B018-345DBF1A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2"/>
            <a:ext cx="10693400" cy="75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F81365B-5E02-4BC8-83A2-DC0C2B902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"/>
            <a:ext cx="10693400" cy="75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8A6358-A866-45F6-85B4-8B3FF1F9E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"/>
            <a:ext cx="10693400" cy="75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9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D8CADB-882B-4BE3-9AAB-608F9D0E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10693400" cy="75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C41A71-5DA2-4DFD-8B44-08587F69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"/>
            <a:ext cx="10693400" cy="75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4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82ED23-7488-4000-BB3A-611866DF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5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3F490F0-830D-4C9E-96A8-0D414099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3"/>
            <a:ext cx="10693400" cy="75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0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84424E-6B73-40BD-889B-B10B5A4E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"/>
            <a:ext cx="10693400" cy="75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9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614075E-3773-4F50-8A6C-2D0E44913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"/>
            <a:ext cx="10693400" cy="75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10FFAB-4E0C-4046-9CFC-0E2A51D9D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2"/>
            <a:ext cx="10693400" cy="75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507841E-338D-4E7C-9045-CC35969D9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"/>
          <a:stretch/>
        </p:blipFill>
        <p:spPr>
          <a:xfrm>
            <a:off x="5540" y="0"/>
            <a:ext cx="10682319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Microsoft Sans Serif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Ума Ш. Кочкарёва</dc:creator>
  <cp:lastModifiedBy>Ума Ш. Кочкарёва</cp:lastModifiedBy>
  <cp:revision>2</cp:revision>
  <dcterms:created xsi:type="dcterms:W3CDTF">2021-03-23T07:44:03Z</dcterms:created>
  <dcterms:modified xsi:type="dcterms:W3CDTF">2021-04-13T11:35:17Z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2021-02-24T00:00:00Z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2021-03-23T00:00:00Z</vt:filetime>
  </property>
</Properties>
</file>